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</p:sldIdLst>
  <p:sldSz cy="5143500" cx="9144000"/>
  <p:notesSz cx="6858000" cy="9144000"/>
  <p:embeddedFontLst>
    <p:embeddedFont>
      <p:font typeface="Palanquin"/>
      <p:regular r:id="rId7"/>
      <p:bold r:id="rId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font" Target="fonts/Palanquin-regular.fntdata"/><Relationship Id="rId8" Type="http://schemas.openxmlformats.org/officeDocument/2006/relationships/font" Target="fonts/Palanquin-bold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g2e74b12ea27_0_1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3" name="Google Shape;63;g2e74b12ea27_0_1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/>
          <p:nvPr/>
        </p:nvSpPr>
        <p:spPr>
          <a:xfrm>
            <a:off x="66150" y="68550"/>
            <a:ext cx="9022200" cy="4995900"/>
          </a:xfrm>
          <a:prstGeom prst="rect">
            <a:avLst/>
          </a:prstGeom>
          <a:solidFill>
            <a:srgbClr val="CFD0EA">
              <a:alpha val="36710"/>
            </a:srgb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3"/>
          <p:cNvSpPr/>
          <p:nvPr/>
        </p:nvSpPr>
        <p:spPr>
          <a:xfrm>
            <a:off x="8010375" y="2397825"/>
            <a:ext cx="1138200" cy="337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900">
                <a:solidFill>
                  <a:srgbClr val="030179"/>
                </a:solidFill>
                <a:latin typeface="Palanquin"/>
                <a:ea typeface="Palanquin"/>
                <a:cs typeface="Palanquin"/>
                <a:sym typeface="Palanquin"/>
              </a:rPr>
              <a:t>Ça m’intéresse beaucoup</a:t>
            </a:r>
            <a:endParaRPr b="1" sz="900">
              <a:solidFill>
                <a:srgbClr val="030179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56" name="Google Shape;56;p13"/>
          <p:cNvSpPr/>
          <p:nvPr/>
        </p:nvSpPr>
        <p:spPr>
          <a:xfrm>
            <a:off x="4474150" y="405750"/>
            <a:ext cx="200400" cy="4321200"/>
          </a:xfrm>
          <a:prstGeom prst="upArrow">
            <a:avLst>
              <a:gd fmla="val 50000" name="adj1"/>
              <a:gd fmla="val 50000" name="adj2"/>
            </a:avLst>
          </a:prstGeom>
          <a:solidFill>
            <a:srgbClr val="00308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7" name="Google Shape;57;p13"/>
          <p:cNvSpPr/>
          <p:nvPr/>
        </p:nvSpPr>
        <p:spPr>
          <a:xfrm rot="5400000">
            <a:off x="4460050" y="-962775"/>
            <a:ext cx="200400" cy="7058400"/>
          </a:xfrm>
          <a:prstGeom prst="upArrow">
            <a:avLst>
              <a:gd fmla="val 50000" name="adj1"/>
              <a:gd fmla="val 50000" name="adj2"/>
            </a:avLst>
          </a:prstGeom>
          <a:solidFill>
            <a:srgbClr val="00308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" name="Google Shape;58;p13"/>
          <p:cNvSpPr/>
          <p:nvPr/>
        </p:nvSpPr>
        <p:spPr>
          <a:xfrm>
            <a:off x="0" y="2397825"/>
            <a:ext cx="1075200" cy="337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900">
                <a:solidFill>
                  <a:srgbClr val="030179"/>
                </a:solidFill>
                <a:latin typeface="Palanquin"/>
                <a:ea typeface="Palanquin"/>
                <a:cs typeface="Palanquin"/>
                <a:sym typeface="Palanquin"/>
              </a:rPr>
              <a:t>Ça ne </a:t>
            </a:r>
            <a:endParaRPr b="1" sz="900">
              <a:solidFill>
                <a:srgbClr val="030179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900">
                <a:solidFill>
                  <a:srgbClr val="030179"/>
                </a:solidFill>
                <a:latin typeface="Palanquin"/>
                <a:ea typeface="Palanquin"/>
                <a:cs typeface="Palanquin"/>
                <a:sym typeface="Palanquin"/>
              </a:rPr>
              <a:t>m’intéresse pas</a:t>
            </a:r>
            <a:endParaRPr b="1" sz="900">
              <a:solidFill>
                <a:srgbClr val="030179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59" name="Google Shape;59;p13"/>
          <p:cNvSpPr/>
          <p:nvPr/>
        </p:nvSpPr>
        <p:spPr>
          <a:xfrm>
            <a:off x="3799750" y="68550"/>
            <a:ext cx="1549200" cy="337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900">
                <a:solidFill>
                  <a:srgbClr val="030179"/>
                </a:solidFill>
                <a:latin typeface="Palanquin"/>
                <a:ea typeface="Palanquin"/>
                <a:cs typeface="Palanquin"/>
                <a:sym typeface="Palanquin"/>
              </a:rPr>
              <a:t>Je me sens bien informé</a:t>
            </a:r>
            <a:endParaRPr b="1" sz="900">
              <a:solidFill>
                <a:srgbClr val="030179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60" name="Google Shape;60;p13"/>
          <p:cNvSpPr/>
          <p:nvPr/>
        </p:nvSpPr>
        <p:spPr>
          <a:xfrm>
            <a:off x="3799750" y="4727100"/>
            <a:ext cx="1549200" cy="3372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900">
                <a:solidFill>
                  <a:srgbClr val="030179"/>
                </a:solidFill>
                <a:latin typeface="Palanquin"/>
                <a:ea typeface="Palanquin"/>
                <a:cs typeface="Palanquin"/>
                <a:sym typeface="Palanquin"/>
              </a:rPr>
              <a:t>Je ne me sens pas informé</a:t>
            </a:r>
            <a:endParaRPr b="1" sz="900">
              <a:solidFill>
                <a:srgbClr val="030179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Google Shape;65;p14"/>
          <p:cNvSpPr/>
          <p:nvPr/>
        </p:nvSpPr>
        <p:spPr>
          <a:xfrm>
            <a:off x="644650" y="1501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Santé, mode de vie, bien-être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66" name="Google Shape;66;p14"/>
          <p:cNvSpPr/>
          <p:nvPr/>
        </p:nvSpPr>
        <p:spPr>
          <a:xfrm>
            <a:off x="644650" y="5482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Environnement, climat, écologie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67" name="Google Shape;67;p14"/>
          <p:cNvSpPr/>
          <p:nvPr/>
        </p:nvSpPr>
        <p:spPr>
          <a:xfrm>
            <a:off x="644650" y="9463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Culture et divertissement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68" name="Google Shape;68;p14"/>
          <p:cNvSpPr/>
          <p:nvPr/>
        </p:nvSpPr>
        <p:spPr>
          <a:xfrm>
            <a:off x="644650" y="13444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Société (justice, </a:t>
            </a:r>
            <a:b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</a:b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emploi, faits divers…)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69" name="Google Shape;69;p14"/>
          <p:cNvSpPr/>
          <p:nvPr/>
        </p:nvSpPr>
        <p:spPr>
          <a:xfrm>
            <a:off x="644650" y="17425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Sciences et technologies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70" name="Google Shape;70;p14"/>
          <p:cNvSpPr/>
          <p:nvPr/>
        </p:nvSpPr>
        <p:spPr>
          <a:xfrm>
            <a:off x="644650" y="21406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Économie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71" name="Google Shape;71;p14"/>
          <p:cNvSpPr/>
          <p:nvPr/>
        </p:nvSpPr>
        <p:spPr>
          <a:xfrm>
            <a:off x="644650" y="25387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Sport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72" name="Google Shape;72;p14"/>
          <p:cNvSpPr/>
          <p:nvPr/>
        </p:nvSpPr>
        <p:spPr>
          <a:xfrm>
            <a:off x="644650" y="29368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Politique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73" name="Google Shape;73;p14"/>
          <p:cNvSpPr/>
          <p:nvPr/>
        </p:nvSpPr>
        <p:spPr>
          <a:xfrm>
            <a:off x="644650" y="33349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People, vie des célébrités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74" name="Google Shape;74;p14"/>
          <p:cNvSpPr/>
          <p:nvPr/>
        </p:nvSpPr>
        <p:spPr>
          <a:xfrm>
            <a:off x="665800" y="37330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75" name="Google Shape;75;p14"/>
          <p:cNvSpPr/>
          <p:nvPr/>
        </p:nvSpPr>
        <p:spPr>
          <a:xfrm>
            <a:off x="665800" y="41311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76" name="Google Shape;76;p14"/>
          <p:cNvSpPr/>
          <p:nvPr/>
        </p:nvSpPr>
        <p:spPr>
          <a:xfrm>
            <a:off x="665800" y="45292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77" name="Google Shape;77;p14"/>
          <p:cNvSpPr/>
          <p:nvPr/>
        </p:nvSpPr>
        <p:spPr>
          <a:xfrm>
            <a:off x="2756600" y="1501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Santé, mode de vie, bien-être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78" name="Google Shape;78;p14"/>
          <p:cNvSpPr/>
          <p:nvPr/>
        </p:nvSpPr>
        <p:spPr>
          <a:xfrm>
            <a:off x="2756600" y="5482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Environnement, climat, écologie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79" name="Google Shape;79;p14"/>
          <p:cNvSpPr/>
          <p:nvPr/>
        </p:nvSpPr>
        <p:spPr>
          <a:xfrm>
            <a:off x="2756600" y="9463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Culture et divertissement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80" name="Google Shape;80;p14"/>
          <p:cNvSpPr/>
          <p:nvPr/>
        </p:nvSpPr>
        <p:spPr>
          <a:xfrm>
            <a:off x="2756600" y="13444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Société (justice, </a:t>
            </a:r>
            <a:b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</a:b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emploi, faits divers…)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81" name="Google Shape;81;p14"/>
          <p:cNvSpPr/>
          <p:nvPr/>
        </p:nvSpPr>
        <p:spPr>
          <a:xfrm>
            <a:off x="2756600" y="17425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Sciences et technologies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82" name="Google Shape;82;p14"/>
          <p:cNvSpPr/>
          <p:nvPr/>
        </p:nvSpPr>
        <p:spPr>
          <a:xfrm>
            <a:off x="2756600" y="21406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Économie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83" name="Google Shape;83;p14"/>
          <p:cNvSpPr/>
          <p:nvPr/>
        </p:nvSpPr>
        <p:spPr>
          <a:xfrm>
            <a:off x="2756600" y="25387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Sport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84" name="Google Shape;84;p14"/>
          <p:cNvSpPr/>
          <p:nvPr/>
        </p:nvSpPr>
        <p:spPr>
          <a:xfrm>
            <a:off x="2756600" y="29368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Politique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85" name="Google Shape;85;p14"/>
          <p:cNvSpPr/>
          <p:nvPr/>
        </p:nvSpPr>
        <p:spPr>
          <a:xfrm>
            <a:off x="2756600" y="33349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People, vie des célébrités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86" name="Google Shape;86;p14"/>
          <p:cNvSpPr/>
          <p:nvPr/>
        </p:nvSpPr>
        <p:spPr>
          <a:xfrm>
            <a:off x="4868550" y="1501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Santé, mode de vie, bien-être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87" name="Google Shape;87;p14"/>
          <p:cNvSpPr/>
          <p:nvPr/>
        </p:nvSpPr>
        <p:spPr>
          <a:xfrm>
            <a:off x="4868550" y="5482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Environnement, climat, écologie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88" name="Google Shape;88;p14"/>
          <p:cNvSpPr/>
          <p:nvPr/>
        </p:nvSpPr>
        <p:spPr>
          <a:xfrm>
            <a:off x="4868550" y="9463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Culture et divertissement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89" name="Google Shape;89;p14"/>
          <p:cNvSpPr/>
          <p:nvPr/>
        </p:nvSpPr>
        <p:spPr>
          <a:xfrm>
            <a:off x="4868550" y="13444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Société (justice, </a:t>
            </a:r>
            <a:b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</a:b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emploi, faits divers…)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90" name="Google Shape;90;p14"/>
          <p:cNvSpPr/>
          <p:nvPr/>
        </p:nvSpPr>
        <p:spPr>
          <a:xfrm>
            <a:off x="4868550" y="17425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Sciences et technologies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91" name="Google Shape;91;p14"/>
          <p:cNvSpPr/>
          <p:nvPr/>
        </p:nvSpPr>
        <p:spPr>
          <a:xfrm>
            <a:off x="4868550" y="21406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Économie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92" name="Google Shape;92;p14"/>
          <p:cNvSpPr/>
          <p:nvPr/>
        </p:nvSpPr>
        <p:spPr>
          <a:xfrm>
            <a:off x="4868550" y="25387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Sport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93" name="Google Shape;93;p14"/>
          <p:cNvSpPr/>
          <p:nvPr/>
        </p:nvSpPr>
        <p:spPr>
          <a:xfrm>
            <a:off x="4868550" y="29368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Politique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94" name="Google Shape;94;p14"/>
          <p:cNvSpPr/>
          <p:nvPr/>
        </p:nvSpPr>
        <p:spPr>
          <a:xfrm>
            <a:off x="4868550" y="33349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People, vie des célébrités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95" name="Google Shape;95;p14"/>
          <p:cNvSpPr/>
          <p:nvPr/>
        </p:nvSpPr>
        <p:spPr>
          <a:xfrm>
            <a:off x="6980500" y="1501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Santé, mode de vie, bien-être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96" name="Google Shape;96;p14"/>
          <p:cNvSpPr/>
          <p:nvPr/>
        </p:nvSpPr>
        <p:spPr>
          <a:xfrm>
            <a:off x="6980500" y="5482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Environnement, climat, écologie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97" name="Google Shape;97;p14"/>
          <p:cNvSpPr/>
          <p:nvPr/>
        </p:nvSpPr>
        <p:spPr>
          <a:xfrm>
            <a:off x="6980500" y="9463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Culture et divertissement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98" name="Google Shape;98;p14"/>
          <p:cNvSpPr/>
          <p:nvPr/>
        </p:nvSpPr>
        <p:spPr>
          <a:xfrm>
            <a:off x="6980500" y="13444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Société (justice, </a:t>
            </a:r>
            <a:b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</a:b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emploi, faits divers…)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99" name="Google Shape;99;p14"/>
          <p:cNvSpPr/>
          <p:nvPr/>
        </p:nvSpPr>
        <p:spPr>
          <a:xfrm>
            <a:off x="6980500" y="17425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Sciences et technologies 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00" name="Google Shape;100;p14"/>
          <p:cNvSpPr/>
          <p:nvPr/>
        </p:nvSpPr>
        <p:spPr>
          <a:xfrm>
            <a:off x="6980500" y="21406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Économie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01" name="Google Shape;101;p14"/>
          <p:cNvSpPr/>
          <p:nvPr/>
        </p:nvSpPr>
        <p:spPr>
          <a:xfrm>
            <a:off x="6980500" y="25387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Sport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02" name="Google Shape;102;p14"/>
          <p:cNvSpPr/>
          <p:nvPr/>
        </p:nvSpPr>
        <p:spPr>
          <a:xfrm>
            <a:off x="6980500" y="29368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Politique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03" name="Google Shape;103;p14"/>
          <p:cNvSpPr/>
          <p:nvPr/>
        </p:nvSpPr>
        <p:spPr>
          <a:xfrm>
            <a:off x="6980500" y="3334900"/>
            <a:ext cx="2033100" cy="398100"/>
          </a:xfrm>
          <a:prstGeom prst="rect">
            <a:avLst/>
          </a:prstGeom>
          <a:solidFill>
            <a:srgbClr val="FF0000"/>
          </a:solidFill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People, vie des célébrités</a:t>
            </a:r>
            <a:endParaRPr b="1" sz="10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04" name="Google Shape;104;p14"/>
          <p:cNvSpPr txBox="1"/>
          <p:nvPr/>
        </p:nvSpPr>
        <p:spPr>
          <a:xfrm rot="-5400000">
            <a:off x="-395850" y="644950"/>
            <a:ext cx="1769100" cy="7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8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À DÉCOUPER</a:t>
            </a:r>
            <a:endParaRPr b="1" sz="18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05" name="Google Shape;105;p14"/>
          <p:cNvSpPr/>
          <p:nvPr/>
        </p:nvSpPr>
        <p:spPr>
          <a:xfrm>
            <a:off x="2767175" y="37330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06" name="Google Shape;106;p14"/>
          <p:cNvSpPr/>
          <p:nvPr/>
        </p:nvSpPr>
        <p:spPr>
          <a:xfrm>
            <a:off x="2767175" y="41311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07" name="Google Shape;107;p14"/>
          <p:cNvSpPr/>
          <p:nvPr/>
        </p:nvSpPr>
        <p:spPr>
          <a:xfrm>
            <a:off x="2767175" y="45292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08" name="Google Shape;108;p14"/>
          <p:cNvSpPr/>
          <p:nvPr/>
        </p:nvSpPr>
        <p:spPr>
          <a:xfrm>
            <a:off x="4889700" y="37330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09" name="Google Shape;109;p14"/>
          <p:cNvSpPr/>
          <p:nvPr/>
        </p:nvSpPr>
        <p:spPr>
          <a:xfrm>
            <a:off x="4889700" y="41311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10" name="Google Shape;110;p14"/>
          <p:cNvSpPr/>
          <p:nvPr/>
        </p:nvSpPr>
        <p:spPr>
          <a:xfrm>
            <a:off x="4889700" y="45292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11" name="Google Shape;111;p14"/>
          <p:cNvSpPr/>
          <p:nvPr/>
        </p:nvSpPr>
        <p:spPr>
          <a:xfrm>
            <a:off x="7012225" y="37330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12" name="Google Shape;112;p14"/>
          <p:cNvSpPr/>
          <p:nvPr/>
        </p:nvSpPr>
        <p:spPr>
          <a:xfrm>
            <a:off x="7012225" y="41311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113" name="Google Shape;113;p14"/>
          <p:cNvSpPr/>
          <p:nvPr/>
        </p:nvSpPr>
        <p:spPr>
          <a:xfrm>
            <a:off x="7012225" y="4529200"/>
            <a:ext cx="1990800" cy="3981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FF000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000">
                <a:solidFill>
                  <a:srgbClr val="FF0000"/>
                </a:solidFill>
                <a:latin typeface="Palanquin"/>
                <a:ea typeface="Palanquin"/>
                <a:cs typeface="Palanquin"/>
                <a:sym typeface="Palanquin"/>
              </a:rPr>
              <a:t>…</a:t>
            </a:r>
            <a:endParaRPr b="1" sz="1000">
              <a:solidFill>
                <a:srgbClr val="FF0000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