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5143500" cx="9144000"/>
  <p:notesSz cx="6858000" cy="9144000"/>
  <p:embeddedFontLst>
    <p:embeddedFont>
      <p:font typeface="Dosis"/>
      <p:regular r:id="rId8"/>
      <p:bold r:id="rId9"/>
    </p:embeddedFont>
    <p:embeddedFont>
      <p:font typeface="Dela Gothic One"/>
      <p:regular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0DAC96A-E50E-4820-9826-B7CF4BD00D60}">
  <a:tblStyle styleId="{30DAC96A-E50E-4820-9826-B7CF4BD00D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font" Target="fonts/DelaGothicOn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Dosis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Dosis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6d092538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6d092538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view.genial.ly/637212a16fef4100198aaf46/interactive-content-ratpartie-5" TargetMode="External"/><Relationship Id="rId10" Type="http://schemas.openxmlformats.org/officeDocument/2006/relationships/hyperlink" Target="https://view.genial.ly/637242b725992200193b34a4/interactive-content-ratpartie-12" TargetMode="External"/><Relationship Id="rId13" Type="http://schemas.openxmlformats.org/officeDocument/2006/relationships/hyperlink" Target="https://view.genial.ly/6372151a6fef4100198ab875/interactive-content-ratpartie-6" TargetMode="External"/><Relationship Id="rId12" Type="http://schemas.openxmlformats.org/officeDocument/2006/relationships/hyperlink" Target="https://view.genial.ly/6372449c85808e00111a1e62/interactive-content-ratpartie-13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view.genial.ly/63662ae1420cd70013b532f9/interactive-content-ratpartie-1" TargetMode="External"/><Relationship Id="rId4" Type="http://schemas.openxmlformats.org/officeDocument/2006/relationships/hyperlink" Target="https://view.genial.ly/63723bfbf8ad430019f38808/interactive-content-ratpartie-9" TargetMode="External"/><Relationship Id="rId9" Type="http://schemas.openxmlformats.org/officeDocument/2006/relationships/hyperlink" Target="https://view.genial.ly/63720fd493b651001286012b/interactive-content-ratpartie-4" TargetMode="External"/><Relationship Id="rId15" Type="http://schemas.openxmlformats.org/officeDocument/2006/relationships/hyperlink" Target="https://view.genial.ly/6372173d43114c0018e87734/interactive-content-ratpartie-7" TargetMode="External"/><Relationship Id="rId14" Type="http://schemas.openxmlformats.org/officeDocument/2006/relationships/hyperlink" Target="https://view.genial.ly/63724627ca23ca001291ff82/interactive-content-ratpartie-14" TargetMode="External"/><Relationship Id="rId17" Type="http://schemas.openxmlformats.org/officeDocument/2006/relationships/hyperlink" Target="https://view.genial.ly/637239d883b8290010b71102/interactive-content-ratpartie-8" TargetMode="External"/><Relationship Id="rId16" Type="http://schemas.openxmlformats.org/officeDocument/2006/relationships/hyperlink" Target="https://view.genial.ly/637254c8ca23ca00129228e0/interactive-content-ratpartie-15" TargetMode="External"/><Relationship Id="rId5" Type="http://schemas.openxmlformats.org/officeDocument/2006/relationships/hyperlink" Target="https://view.genial.ly/63690f39b020620010bb1c9b/interactive-content-ratpartie-2" TargetMode="External"/><Relationship Id="rId6" Type="http://schemas.openxmlformats.org/officeDocument/2006/relationships/hyperlink" Target="https://view.genial.ly/63723e95ca23ca001291e7bc/interactive-content-ratpartie-10" TargetMode="External"/><Relationship Id="rId7" Type="http://schemas.openxmlformats.org/officeDocument/2006/relationships/hyperlink" Target="https://view.genial.ly/63720d6345dbfc0012491e77/interactive-content-ratpartie-3" TargetMode="External"/><Relationship Id="rId8" Type="http://schemas.openxmlformats.org/officeDocument/2006/relationships/hyperlink" Target="https://view.genial.ly/6372407bf8ad430019f3986f/interactive-content-ratpartie-1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232775" y="141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{30DAC96A-E50E-4820-9826-B7CF4BD00D60}</a:tableStyleId>
              </a:tblPr>
              <a:tblGrid>
                <a:gridCol w="4355300"/>
                <a:gridCol w="4355300"/>
              </a:tblGrid>
              <a:tr h="55845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2400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LIENS VERS LES QUIZ</a:t>
                      </a:r>
                      <a:endParaRPr b="1" sz="2400">
                        <a:solidFill>
                          <a:schemeClr val="lt1"/>
                        </a:solidFill>
                        <a:latin typeface="Dosis"/>
                        <a:ea typeface="Dosis"/>
                        <a:cs typeface="Dosis"/>
                        <a:sym typeface="Dosis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  <a:tc hMerge="1"/>
              </a:tr>
              <a:tr h="52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3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 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1</a:t>
                      </a:r>
                      <a:endParaRPr sz="2200">
                        <a:solidFill>
                          <a:schemeClr val="lt1"/>
                        </a:solidFill>
                        <a:latin typeface="Dela Gothic One"/>
                        <a:ea typeface="Dela Gothic One"/>
                        <a:cs typeface="Dela Gothic One"/>
                        <a:sym typeface="Dela Gothic One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 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9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</a:tr>
              <a:tr h="52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2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10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</a:tr>
              <a:tr h="52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3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8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11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</a:tr>
              <a:tr h="52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9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4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10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12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</a:tr>
              <a:tr h="52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11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5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12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</a:rPr>
                        <a:t> 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13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</a:tr>
              <a:tr h="52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13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6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1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14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</a:tr>
              <a:tr h="52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1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7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1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15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</a:tr>
              <a:tr h="527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2200" u="sng">
                          <a:solidFill>
                            <a:schemeClr val="lt1"/>
                          </a:solidFill>
                          <a:latin typeface="Dosis"/>
                          <a:ea typeface="Dosis"/>
                          <a:cs typeface="Dosis"/>
                          <a:sym typeface="Dosis"/>
                          <a:hlinkClick r:id="rId1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PARTIE</a:t>
                      </a:r>
                      <a:r>
                        <a:rPr lang="fr" sz="2200">
                          <a:solidFill>
                            <a:schemeClr val="lt1"/>
                          </a:solidFill>
                          <a:latin typeface="Dela Gothic One"/>
                          <a:ea typeface="Dela Gothic One"/>
                          <a:cs typeface="Dela Gothic One"/>
                          <a:sym typeface="Dela Gothic One"/>
                        </a:rPr>
                        <a:t> 8</a:t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619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2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