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6dd2ebb5b_0_25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6dd2ebb5b_0_25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e6dd2ebb5b_0_70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e6dd2ebb5b_0_70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Manifestation contre l’abolition de la ségrégation raciale aux Etats-unis</a:t>
            </a:r>
            <a:br>
              <a:rPr lang="fr"/>
            </a:br>
            <a:r>
              <a:rPr lang="fr"/>
              <a:t>Années 60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e6dd2ebb5b_0_75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e6dd2ebb5b_0_75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e6dd2ebb5b_0_80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2e6dd2ebb5b_0_80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Investiture de Donald Trump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e6dd2ebb5b_0_85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2e6dd2ebb5b_0_85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Présentation des intervenants, de leurs rôles et intentions.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e6dd2ebb5b_0_89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e6dd2ebb5b_0_89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Tournage d’une émission de TV Réalité, type Koh-Lantha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e6dd2ebb5b_0_93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e6dd2ebb5b_0_93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Présentation des intervenants, de leurs rôles et intentions.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e6dd2ebb5b_0_97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2e6dd2ebb5b_0_97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Présentation des intervenants, de leurs rôles et intentions.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e6dd2ebb5b_0_101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e6dd2ebb5b_0_101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Présentation des intervenants, de leurs rôles et intentions.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e6dd2ebb5b_0_105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e6dd2ebb5b_0_105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A droite : une ombrelle à cocktail pris dans une toile d’araignée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e6dd2ebb5b_0_109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2e6dd2ebb5b_0_109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6dd2ebb5b_0_30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6dd2ebb5b_0_30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Savane africaine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e6dd2ebb5b_0_114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e6dd2ebb5b_0_114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e6dd2ebb5b_0_119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2e6dd2ebb5b_0_119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e6dd2ebb5b_0_124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e6dd2ebb5b_0_124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e6dd2ebb5b_0_129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2e6dd2ebb5b_0_129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fr">
                <a:solidFill>
                  <a:schemeClr val="dk1"/>
                </a:solidFill>
              </a:rPr>
              <a:t>Deux soldats étatsuniens donnent à boire à un soldat Irakien - 2013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e6dd2ebb5b_0_134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2e6dd2ebb5b_0_134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Présentation des intervenants, de leurs rôles et intentions.</a:t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2e6dd2ebb5b_0_138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2e6dd2ebb5b_0_138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e6dd2ebb5b_0_35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e6dd2ebb5b_0_35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Terrasse un jour d’été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e6dd2ebb5b_0_40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e6dd2ebb5b_0_40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e6dd2ebb5b_0_45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e6dd2ebb5b_0_45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e6dd2ebb5b_0_50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e6dd2ebb5b_0_50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Manifestation contre la guerre du vietnam</a:t>
            </a:r>
            <a:br>
              <a:rPr lang="fr"/>
            </a:br>
            <a:r>
              <a:rPr lang="fr"/>
              <a:t>1967 - Marc Riboud</a:t>
            </a:r>
            <a:br>
              <a:rPr lang="fr"/>
            </a:br>
            <a:r>
              <a:rPr lang="fr"/>
              <a:t>https://www.nouvelobs.com/photo/20160831.OBS7198/la-jeune-fille-a-la-fleur-de-marc-riboud-l-histoire-d-une-photo-iconique.html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e6dd2ebb5b_0_55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e6dd2ebb5b_0_55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e6dd2ebb5b_0_60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e6dd2ebb5b_0_60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Cigogne dans une décharge publique</a:t>
            </a:r>
            <a:br>
              <a:rPr lang="fr"/>
            </a:br>
            <a:r>
              <a:rPr lang="fr"/>
              <a:t>https://www.letemps.ch/sciences/decharges-eldorado-cigognes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e6dd2ebb5b_0_65:notes"/>
          <p:cNvSpPr/>
          <p:nvPr>
            <p:ph idx="2" type="sldImg"/>
          </p:nvPr>
        </p:nvSpPr>
        <p:spPr>
          <a:xfrm>
            <a:off x="1037141" y="586509"/>
            <a:ext cx="4147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e6dd2ebb5b_0_65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1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1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png"/><Relationship Id="rId4" Type="http://schemas.openxmlformats.org/officeDocument/2006/relationships/image" Target="../media/image1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4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png"/><Relationship Id="rId4" Type="http://schemas.openxmlformats.org/officeDocument/2006/relationships/image" Target="../media/image11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.png"/><Relationship Id="rId4" Type="http://schemas.openxmlformats.org/officeDocument/2006/relationships/image" Target="../media/image9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.png"/><Relationship Id="rId4" Type="http://schemas.openxmlformats.org/officeDocument/2006/relationships/image" Target="../media/image9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.png"/><Relationship Id="rId4" Type="http://schemas.openxmlformats.org/officeDocument/2006/relationships/image" Target="../media/image9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3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13472" l="0" r="0" t="0"/>
          <a:stretch/>
        </p:blipFill>
        <p:spPr>
          <a:xfrm>
            <a:off x="5358181" y="259556"/>
            <a:ext cx="1425351" cy="1308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4">
            <a:alphaModFix/>
          </a:blip>
          <a:srcRect b="37933" l="14913" r="51099" t="20905"/>
          <a:stretch/>
        </p:blipFill>
        <p:spPr>
          <a:xfrm>
            <a:off x="202003" y="379345"/>
            <a:ext cx="8739912" cy="63153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2"/>
          <p:cNvPicPr preferRelativeResize="0"/>
          <p:nvPr/>
        </p:nvPicPr>
        <p:blipFill rotWithShape="1">
          <a:blip r:embed="rId3">
            <a:alphaModFix/>
          </a:blip>
          <a:srcRect b="13472" l="0" r="0" t="0"/>
          <a:stretch/>
        </p:blipFill>
        <p:spPr>
          <a:xfrm>
            <a:off x="5358181" y="259556"/>
            <a:ext cx="1425351" cy="1308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69982" y="366259"/>
            <a:ext cx="6204030" cy="59662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23"/>
          <p:cNvPicPr preferRelativeResize="0"/>
          <p:nvPr/>
        </p:nvPicPr>
        <p:blipFill rotWithShape="1">
          <a:blip r:embed="rId3">
            <a:alphaModFix/>
          </a:blip>
          <a:srcRect b="13472" l="0" r="0" t="0"/>
          <a:stretch/>
        </p:blipFill>
        <p:spPr>
          <a:xfrm>
            <a:off x="5358181" y="259556"/>
            <a:ext cx="1425351" cy="1308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3"/>
          <p:cNvPicPr preferRelativeResize="0"/>
          <p:nvPr/>
        </p:nvPicPr>
        <p:blipFill rotWithShape="1">
          <a:blip r:embed="rId4">
            <a:alphaModFix/>
          </a:blip>
          <a:srcRect b="52219" l="27072" r="25630" t="0"/>
          <a:stretch/>
        </p:blipFill>
        <p:spPr>
          <a:xfrm>
            <a:off x="1780420" y="379345"/>
            <a:ext cx="5583166" cy="59538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24"/>
          <p:cNvPicPr preferRelativeResize="0"/>
          <p:nvPr/>
        </p:nvPicPr>
        <p:blipFill rotWithShape="1">
          <a:blip r:embed="rId3">
            <a:alphaModFix/>
          </a:blip>
          <a:srcRect b="13472" l="0" r="0" t="0"/>
          <a:stretch/>
        </p:blipFill>
        <p:spPr>
          <a:xfrm>
            <a:off x="5358181" y="259556"/>
            <a:ext cx="1425351" cy="1308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48281" y="371339"/>
            <a:ext cx="5647343" cy="59614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25"/>
          <p:cNvPicPr preferRelativeResize="0"/>
          <p:nvPr/>
        </p:nvPicPr>
        <p:blipFill rotWithShape="1">
          <a:blip r:embed="rId3">
            <a:alphaModFix/>
          </a:blip>
          <a:srcRect b="0" l="34575" r="24511" t="28881"/>
          <a:stretch/>
        </p:blipFill>
        <p:spPr>
          <a:xfrm>
            <a:off x="2033988" y="379344"/>
            <a:ext cx="5075934" cy="63153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6"/>
          <p:cNvPicPr preferRelativeResize="0"/>
          <p:nvPr/>
        </p:nvPicPr>
        <p:blipFill rotWithShape="1">
          <a:blip r:embed="rId3">
            <a:alphaModFix/>
          </a:blip>
          <a:srcRect b="0" l="0" r="950" t="0"/>
          <a:stretch/>
        </p:blipFill>
        <p:spPr>
          <a:xfrm>
            <a:off x="202003" y="379344"/>
            <a:ext cx="8739910" cy="59538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27"/>
          <p:cNvPicPr preferRelativeResize="0"/>
          <p:nvPr/>
        </p:nvPicPr>
        <p:blipFill rotWithShape="1">
          <a:blip r:embed="rId3">
            <a:alphaModFix/>
          </a:blip>
          <a:srcRect b="32077" l="24475" r="30384" t="35658"/>
          <a:stretch/>
        </p:blipFill>
        <p:spPr>
          <a:xfrm>
            <a:off x="1238966" y="379344"/>
            <a:ext cx="6666061" cy="63153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89724" y="379344"/>
            <a:ext cx="4764554" cy="59538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9"/>
          <p:cNvPicPr preferRelativeResize="0"/>
          <p:nvPr/>
        </p:nvPicPr>
        <p:blipFill rotWithShape="1">
          <a:blip r:embed="rId3">
            <a:alphaModFix/>
          </a:blip>
          <a:srcRect b="5873" l="38586" r="0" t="0"/>
          <a:stretch/>
        </p:blipFill>
        <p:spPr>
          <a:xfrm>
            <a:off x="1701394" y="379344"/>
            <a:ext cx="5741135" cy="63153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30"/>
          <p:cNvPicPr preferRelativeResize="0"/>
          <p:nvPr/>
        </p:nvPicPr>
        <p:blipFill rotWithShape="1">
          <a:blip r:embed="rId3">
            <a:alphaModFix/>
          </a:blip>
          <a:srcRect b="5873" l="0" r="6507" t="0"/>
          <a:stretch/>
        </p:blipFill>
        <p:spPr>
          <a:xfrm>
            <a:off x="202003" y="379344"/>
            <a:ext cx="8739909" cy="59538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31"/>
          <p:cNvPicPr preferRelativeResize="0"/>
          <p:nvPr/>
        </p:nvPicPr>
        <p:blipFill rotWithShape="1">
          <a:blip r:embed="rId3">
            <a:alphaModFix/>
          </a:blip>
          <a:srcRect b="13472" l="0" r="0" t="0"/>
          <a:stretch/>
        </p:blipFill>
        <p:spPr>
          <a:xfrm>
            <a:off x="5358181" y="259556"/>
            <a:ext cx="1425351" cy="1308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31"/>
          <p:cNvPicPr preferRelativeResize="0"/>
          <p:nvPr/>
        </p:nvPicPr>
        <p:blipFill rotWithShape="1">
          <a:blip r:embed="rId4">
            <a:alphaModFix/>
          </a:blip>
          <a:srcRect b="18711" l="53706" r="248" t="39467"/>
          <a:stretch/>
        </p:blipFill>
        <p:spPr>
          <a:xfrm>
            <a:off x="202003" y="379344"/>
            <a:ext cx="8739909" cy="63153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 rotWithShape="1">
          <a:blip r:embed="rId3">
            <a:alphaModFix/>
          </a:blip>
          <a:srcRect b="13472" l="0" r="0" t="0"/>
          <a:stretch/>
        </p:blipFill>
        <p:spPr>
          <a:xfrm>
            <a:off x="5358181" y="259556"/>
            <a:ext cx="1425351" cy="1308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4"/>
          <p:cNvPicPr preferRelativeResize="0"/>
          <p:nvPr/>
        </p:nvPicPr>
        <p:blipFill rotWithShape="1">
          <a:blip r:embed="rId4">
            <a:alphaModFix/>
          </a:blip>
          <a:srcRect b="0" l="3195" r="14234" t="0"/>
          <a:stretch/>
        </p:blipFill>
        <p:spPr>
          <a:xfrm>
            <a:off x="202003" y="379344"/>
            <a:ext cx="8739907" cy="63153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32"/>
          <p:cNvPicPr preferRelativeResize="0"/>
          <p:nvPr/>
        </p:nvPicPr>
        <p:blipFill rotWithShape="1">
          <a:blip r:embed="rId3">
            <a:alphaModFix/>
          </a:blip>
          <a:srcRect b="13472" l="0" r="0" t="0"/>
          <a:stretch/>
        </p:blipFill>
        <p:spPr>
          <a:xfrm>
            <a:off x="5358181" y="259556"/>
            <a:ext cx="1425351" cy="1308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32"/>
          <p:cNvPicPr preferRelativeResize="0"/>
          <p:nvPr/>
        </p:nvPicPr>
        <p:blipFill rotWithShape="1">
          <a:blip r:embed="rId4">
            <a:alphaModFix/>
          </a:blip>
          <a:srcRect b="9165" l="0" r="0" t="0"/>
          <a:stretch/>
        </p:blipFill>
        <p:spPr>
          <a:xfrm>
            <a:off x="202003" y="379344"/>
            <a:ext cx="8739909" cy="63153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33"/>
          <p:cNvPicPr preferRelativeResize="0"/>
          <p:nvPr/>
        </p:nvPicPr>
        <p:blipFill rotWithShape="1">
          <a:blip r:embed="rId3">
            <a:alphaModFix/>
          </a:blip>
          <a:srcRect b="13472" l="0" r="0" t="0"/>
          <a:stretch/>
        </p:blipFill>
        <p:spPr>
          <a:xfrm>
            <a:off x="5358181" y="259556"/>
            <a:ext cx="1425351" cy="1308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33"/>
          <p:cNvPicPr preferRelativeResize="0"/>
          <p:nvPr/>
        </p:nvPicPr>
        <p:blipFill rotWithShape="1">
          <a:blip r:embed="rId4">
            <a:alphaModFix/>
          </a:blip>
          <a:srcRect b="1126" l="2040" r="46044" t="920"/>
          <a:stretch/>
        </p:blipFill>
        <p:spPr>
          <a:xfrm>
            <a:off x="2475142" y="379344"/>
            <a:ext cx="4193631" cy="63153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34"/>
          <p:cNvPicPr preferRelativeResize="0"/>
          <p:nvPr/>
        </p:nvPicPr>
        <p:blipFill rotWithShape="1">
          <a:blip r:embed="rId3">
            <a:alphaModFix/>
          </a:blip>
          <a:srcRect b="13472" l="0" r="0" t="0"/>
          <a:stretch/>
        </p:blipFill>
        <p:spPr>
          <a:xfrm>
            <a:off x="5358181" y="259556"/>
            <a:ext cx="1425351" cy="1308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34"/>
          <p:cNvPicPr preferRelativeResize="0"/>
          <p:nvPr/>
        </p:nvPicPr>
        <p:blipFill rotWithShape="1">
          <a:blip r:embed="rId4">
            <a:alphaModFix/>
          </a:blip>
          <a:srcRect b="1145" l="37339" r="2054" t="910"/>
          <a:stretch/>
        </p:blipFill>
        <p:spPr>
          <a:xfrm>
            <a:off x="2123818" y="379344"/>
            <a:ext cx="4896354" cy="63153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35"/>
          <p:cNvPicPr preferRelativeResize="0"/>
          <p:nvPr/>
        </p:nvPicPr>
        <p:blipFill rotWithShape="1">
          <a:blip r:embed="rId3">
            <a:alphaModFix/>
          </a:blip>
          <a:srcRect b="13472" l="0" r="0" t="0"/>
          <a:stretch/>
        </p:blipFill>
        <p:spPr>
          <a:xfrm>
            <a:off x="5358181" y="259556"/>
            <a:ext cx="1425351" cy="1308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35"/>
          <p:cNvPicPr preferRelativeResize="0"/>
          <p:nvPr/>
        </p:nvPicPr>
        <p:blipFill rotWithShape="1">
          <a:blip r:embed="rId4">
            <a:alphaModFix/>
          </a:blip>
          <a:srcRect b="9301" l="953" r="737" t="1691"/>
          <a:stretch/>
        </p:blipFill>
        <p:spPr>
          <a:xfrm>
            <a:off x="202003" y="379344"/>
            <a:ext cx="8739909" cy="63153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36"/>
          <p:cNvPicPr preferRelativeResize="0"/>
          <p:nvPr/>
        </p:nvPicPr>
        <p:blipFill rotWithShape="1">
          <a:blip r:embed="rId3">
            <a:alphaModFix/>
          </a:blip>
          <a:srcRect b="0" l="0" r="47572" t="26556"/>
          <a:stretch/>
        </p:blipFill>
        <p:spPr>
          <a:xfrm>
            <a:off x="2446899" y="379344"/>
            <a:ext cx="4250126" cy="63153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p37"/>
          <p:cNvPicPr preferRelativeResize="0"/>
          <p:nvPr/>
        </p:nvPicPr>
        <p:blipFill rotWithShape="1">
          <a:blip r:embed="rId3">
            <a:alphaModFix/>
          </a:blip>
          <a:srcRect b="0" l="52581" r="0" t="26556"/>
          <a:stretch/>
        </p:blipFill>
        <p:spPr>
          <a:xfrm>
            <a:off x="2649951" y="379344"/>
            <a:ext cx="3844016" cy="63153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 rotWithShape="1">
          <a:blip r:embed="rId3">
            <a:alphaModFix/>
          </a:blip>
          <a:srcRect b="13472" l="0" r="0" t="0"/>
          <a:stretch/>
        </p:blipFill>
        <p:spPr>
          <a:xfrm>
            <a:off x="5358181" y="259556"/>
            <a:ext cx="1425351" cy="1308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5"/>
          <p:cNvPicPr preferRelativeResize="0"/>
          <p:nvPr/>
        </p:nvPicPr>
        <p:blipFill rotWithShape="1">
          <a:blip r:embed="rId4">
            <a:alphaModFix/>
          </a:blip>
          <a:srcRect b="0" l="18427" r="0" t="0"/>
          <a:stretch/>
        </p:blipFill>
        <p:spPr>
          <a:xfrm>
            <a:off x="2751470" y="379344"/>
            <a:ext cx="3640981" cy="63153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6"/>
          <p:cNvPicPr preferRelativeResize="0"/>
          <p:nvPr/>
        </p:nvPicPr>
        <p:blipFill rotWithShape="1">
          <a:blip r:embed="rId3">
            <a:alphaModFix/>
          </a:blip>
          <a:srcRect b="13472" l="0" r="0" t="0"/>
          <a:stretch/>
        </p:blipFill>
        <p:spPr>
          <a:xfrm>
            <a:off x="5358181" y="259556"/>
            <a:ext cx="1425351" cy="1308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40213" y="379344"/>
            <a:ext cx="4463566" cy="59538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7"/>
          <p:cNvPicPr preferRelativeResize="0"/>
          <p:nvPr/>
        </p:nvPicPr>
        <p:blipFill rotWithShape="1">
          <a:blip r:embed="rId3">
            <a:alphaModFix/>
          </a:blip>
          <a:srcRect b="13472" l="0" r="0" t="0"/>
          <a:stretch/>
        </p:blipFill>
        <p:spPr>
          <a:xfrm>
            <a:off x="5358181" y="259556"/>
            <a:ext cx="1425351" cy="1308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7"/>
          <p:cNvPicPr preferRelativeResize="0"/>
          <p:nvPr/>
        </p:nvPicPr>
        <p:blipFill rotWithShape="1">
          <a:blip r:embed="rId4">
            <a:alphaModFix/>
          </a:blip>
          <a:srcRect b="0" l="53286" r="0" t="0"/>
          <a:stretch/>
        </p:blipFill>
        <p:spPr>
          <a:xfrm>
            <a:off x="2491260" y="379344"/>
            <a:ext cx="4161477" cy="63153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8"/>
          <p:cNvPicPr preferRelativeResize="0"/>
          <p:nvPr/>
        </p:nvPicPr>
        <p:blipFill rotWithShape="1">
          <a:blip r:embed="rId3">
            <a:alphaModFix/>
          </a:blip>
          <a:srcRect b="13472" l="0" r="0" t="0"/>
          <a:stretch/>
        </p:blipFill>
        <p:spPr>
          <a:xfrm>
            <a:off x="5358181" y="259556"/>
            <a:ext cx="1425351" cy="1308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8"/>
          <p:cNvPicPr preferRelativeResize="0"/>
          <p:nvPr/>
        </p:nvPicPr>
        <p:blipFill rotWithShape="1">
          <a:blip r:embed="rId4">
            <a:alphaModFix/>
          </a:blip>
          <a:srcRect b="0" l="980" r="980" t="0"/>
          <a:stretch/>
        </p:blipFill>
        <p:spPr>
          <a:xfrm>
            <a:off x="202003" y="375036"/>
            <a:ext cx="8739995" cy="59579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9"/>
          <p:cNvPicPr preferRelativeResize="0"/>
          <p:nvPr/>
        </p:nvPicPr>
        <p:blipFill rotWithShape="1">
          <a:blip r:embed="rId3">
            <a:alphaModFix/>
          </a:blip>
          <a:srcRect b="13472" l="0" r="0" t="0"/>
          <a:stretch/>
        </p:blipFill>
        <p:spPr>
          <a:xfrm>
            <a:off x="5358181" y="259556"/>
            <a:ext cx="1425351" cy="1308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9"/>
          <p:cNvPicPr preferRelativeResize="0"/>
          <p:nvPr/>
        </p:nvPicPr>
        <p:blipFill rotWithShape="1">
          <a:blip r:embed="rId4">
            <a:alphaModFix/>
          </a:blip>
          <a:srcRect b="50381" l="54178" r="0" t="2817"/>
          <a:stretch/>
        </p:blipFill>
        <p:spPr>
          <a:xfrm>
            <a:off x="202003" y="379345"/>
            <a:ext cx="8739910" cy="63024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20"/>
          <p:cNvPicPr preferRelativeResize="0"/>
          <p:nvPr/>
        </p:nvPicPr>
        <p:blipFill rotWithShape="1">
          <a:blip r:embed="rId3">
            <a:alphaModFix/>
          </a:blip>
          <a:srcRect b="13472" l="0" r="0" t="0"/>
          <a:stretch/>
        </p:blipFill>
        <p:spPr>
          <a:xfrm>
            <a:off x="5358181" y="259556"/>
            <a:ext cx="1425351" cy="1308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20"/>
          <p:cNvPicPr preferRelativeResize="0"/>
          <p:nvPr/>
        </p:nvPicPr>
        <p:blipFill rotWithShape="1">
          <a:blip r:embed="rId4">
            <a:alphaModFix/>
          </a:blip>
          <a:srcRect b="0" l="2257" r="0" t="0"/>
          <a:stretch/>
        </p:blipFill>
        <p:spPr>
          <a:xfrm>
            <a:off x="202003" y="381386"/>
            <a:ext cx="8739909" cy="63133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21"/>
          <p:cNvPicPr preferRelativeResize="0"/>
          <p:nvPr/>
        </p:nvPicPr>
        <p:blipFill rotWithShape="1">
          <a:blip r:embed="rId3">
            <a:alphaModFix/>
          </a:blip>
          <a:srcRect b="13472" l="0" r="0" t="0"/>
          <a:stretch/>
        </p:blipFill>
        <p:spPr>
          <a:xfrm>
            <a:off x="5358181" y="259556"/>
            <a:ext cx="1425351" cy="1308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21"/>
          <p:cNvPicPr preferRelativeResize="0"/>
          <p:nvPr/>
        </p:nvPicPr>
        <p:blipFill rotWithShape="1">
          <a:blip r:embed="rId4">
            <a:alphaModFix/>
          </a:blip>
          <a:srcRect b="0" l="0" r="15980" t="26090"/>
          <a:stretch/>
        </p:blipFill>
        <p:spPr>
          <a:xfrm>
            <a:off x="1053188" y="379344"/>
            <a:ext cx="7037535" cy="63153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